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7" r:id="rId4"/>
    <p:sldId id="281" r:id="rId5"/>
    <p:sldId id="282" r:id="rId6"/>
    <p:sldId id="283" r:id="rId7"/>
    <p:sldId id="271" r:id="rId8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/>
  <p:cmAuthor id="3" name="Margreet Polinder" initials="MP" lastIdx="1" clrIdx="3"/>
  <p:cmAuthor id="4" name="Maartje Smit" initials="MS" lastIdx="3" clrIdx="4">
    <p:extLst>
      <p:ext uri="{19B8F6BF-5375-455C-9EA6-DF929625EA0E}">
        <p15:presenceInfo xmlns:p15="http://schemas.microsoft.com/office/powerpoint/2012/main" userId="S::maartjesmit@eduhintovd.nl::e38fa831-cebc-422b-b7d2-d7bd22b11cf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B21C6D-76C2-4A45-B286-DD23660CE235}" v="1" dt="2023-02-04T08:20:53.3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30" autoAdjust="0"/>
    <p:restoredTop sz="94599" autoAdjust="0"/>
  </p:normalViewPr>
  <p:slideViewPr>
    <p:cSldViewPr>
      <p:cViewPr varScale="1">
        <p:scale>
          <a:sx n="62" d="100"/>
          <a:sy n="62" d="100"/>
        </p:scale>
        <p:origin x="12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</a:t>
            </a:r>
            <a:r>
              <a:rPr lang="nl-NL" baseline="0"/>
              <a:t>u ervoor </a:t>
            </a:r>
            <a:r>
              <a:rPr lang="nl-NL" baseline="0" dirty="0"/>
              <a:t>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youtube.com/embed/dTpODXl5bpw?re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youtube.com/embed/S6Rap3xwiIo?rel=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hrpraktijk.nl/topics/leiderschap-management-development/achtergrond/delegeren-11-valkuile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close up of an object&#10;&#10;Description automatically generated">
            <a:extLst>
              <a:ext uri="{FF2B5EF4-FFF2-40B4-BE49-F238E27FC236}">
                <a16:creationId xmlns:a16="http://schemas.microsoft.com/office/drawing/2014/main" id="{FC4FFE00-0FDE-489C-97E0-CB22589C7C9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Delegeren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10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indoor, sitting, table, small&#10;&#10;Description automatically generated">
            <a:extLst>
              <a:ext uri="{FF2B5EF4-FFF2-40B4-BE49-F238E27FC236}">
                <a16:creationId xmlns:a16="http://schemas.microsoft.com/office/drawing/2014/main" id="{5160D87A-149F-4B0E-A047-DE1AFFFD490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65120" y="0"/>
            <a:ext cx="9538585" cy="6957392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035425"/>
            <a:chOff x="-648580" y="234849"/>
            <a:chExt cx="4068452" cy="2178192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120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Delegeren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Delegeren is het overdragen van verantwoordelijkheden en bevoegdheden van een bepaald taakgebied. </a:t>
              </a:r>
            </a:p>
            <a:p>
              <a:pPr marL="171450" indent="-171450">
                <a:buFont typeface="Arial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medewerker beslist zelf hoe hij de verantwoordelijkheden en bevoegdheden invult.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Leidinggevende blijft eindverantwoordelijk.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Door te laten zien dat je vertrouwen hebt in de medewerkers motiveer je ze.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Delegeren draagt bij aan continuïteit.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080808" cy="657902"/>
            <a:chOff x="4788024" y="2708920"/>
            <a:chExt cx="4083859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62629" y="2808374"/>
              <a:ext cx="40092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gebeurt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er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als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je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als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leidinggevende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niet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delegeert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4FEEE23-5C18-43AB-A090-12928151A578}"/>
              </a:ext>
            </a:extLst>
          </p:cNvPr>
          <p:cNvGrpSpPr/>
          <p:nvPr/>
        </p:nvGrpSpPr>
        <p:grpSpPr>
          <a:xfrm>
            <a:off x="4788023" y="3956781"/>
            <a:ext cx="4068453" cy="2448273"/>
            <a:chOff x="4788023" y="3956781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3" y="3956781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Picture 10">
              <a:hlinkClick r:id="rId4"/>
              <a:extLst>
                <a:ext uri="{FF2B5EF4-FFF2-40B4-BE49-F238E27FC236}">
                  <a16:creationId xmlns:a16="http://schemas.microsoft.com/office/drawing/2014/main" id="{C603CA78-4AB0-4F0E-A995-4C2DA2C5E77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-1"/>
            <a:stretch/>
          </p:blipFill>
          <p:spPr>
            <a:xfrm>
              <a:off x="4882307" y="4511926"/>
              <a:ext cx="3901169" cy="161836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erson standing in front of it&#10;&#10;Description automatically generated">
            <a:extLst>
              <a:ext uri="{FF2B5EF4-FFF2-40B4-BE49-F238E27FC236}">
                <a16:creationId xmlns:a16="http://schemas.microsoft.com/office/drawing/2014/main" id="{DA44E8E0-AAB8-482C-B4F4-1518036DFB6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09175" y="0"/>
            <a:ext cx="10653176" cy="7101407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3239788"/>
            <a:chOff x="-648580" y="234849"/>
            <a:chExt cx="4068452" cy="2030777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7362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Vormen van delegeren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taakdelegatie = taak overdragen die duidelijk is omschreven en waarvan het resultaat is vastgesteld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situatiedelegatie = situatie met verschillende samenhangende taken overdragen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Bedenk een voorbeeld van taakdelegatie en van situatiedelegatie.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BF718CB1-40CF-40F1-8009-C46AD3C4AD4E}"/>
              </a:ext>
            </a:extLst>
          </p:cNvPr>
          <p:cNvGrpSpPr/>
          <p:nvPr/>
        </p:nvGrpSpPr>
        <p:grpSpPr>
          <a:xfrm>
            <a:off x="4788014" y="4322128"/>
            <a:ext cx="4068453" cy="2305254"/>
            <a:chOff x="4788014" y="4322128"/>
            <a:chExt cx="4068453" cy="2305254"/>
          </a:xfrm>
        </p:grpSpPr>
        <p:grpSp>
          <p:nvGrpSpPr>
            <p:cNvPr id="2" name="Groep 1"/>
            <p:cNvGrpSpPr/>
            <p:nvPr/>
          </p:nvGrpSpPr>
          <p:grpSpPr>
            <a:xfrm>
              <a:off x="4788014" y="4322128"/>
              <a:ext cx="4068453" cy="2305254"/>
              <a:chOff x="4788024" y="3716034"/>
              <a:chExt cx="4068453" cy="230525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16034"/>
                <a:ext cx="4068453" cy="230525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639161" y="3814153"/>
                <a:ext cx="2366178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het geheim van delegeren</a:t>
                </a:r>
              </a:p>
            </p:txBody>
          </p:sp>
        </p:grpSp>
        <p:pic>
          <p:nvPicPr>
            <p:cNvPr id="12" name="Picture 11">
              <a:hlinkClick r:id="rId4"/>
              <a:extLst>
                <a:ext uri="{FF2B5EF4-FFF2-40B4-BE49-F238E27FC236}">
                  <a16:creationId xmlns:a16="http://schemas.microsoft.com/office/drawing/2014/main" id="{4421EDC8-09D9-4A62-B798-35D73D6E9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48064" y="4795365"/>
              <a:ext cx="3317181" cy="1754778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red, sitting, photo, front&#10;&#10;Description automatically generated">
            <a:extLst>
              <a:ext uri="{FF2B5EF4-FFF2-40B4-BE49-F238E27FC236}">
                <a16:creationId xmlns:a16="http://schemas.microsoft.com/office/drawing/2014/main" id="{AF223310-B482-4DCB-9414-652583E990C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468560" y="-266933"/>
            <a:ext cx="9612560" cy="7209059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33014" cy="3954814"/>
            <a:chOff x="-605130" y="234848"/>
            <a:chExt cx="4133014" cy="2983575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925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Aandachtspunten bij het delegeren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Bereid het delegeren nauwkeurig voor: Wat is je doel? Wat wil je bereiken?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Informeer de medewerker uitgebreid: schets het totaalbeeld, leg uit wat je van je medewerker verwacht en geef alle benodigde informatie.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Controleer de taak/situatie: controleer vooral op het resultaat en bespreek hoe jij op de hoogte gehouden wordt.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Evalueer de resultaten: plan verschillende evaluatiemomenten en toon waardering voor wat de medewerker heeft verricht.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821785"/>
              <a:ext cx="400925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In welke valkuilen kun je stappen bij het delegeren?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5" name="Groep 14">
            <a:extLst>
              <a:ext uri="{FF2B5EF4-FFF2-40B4-BE49-F238E27FC236}">
                <a16:creationId xmlns:a16="http://schemas.microsoft.com/office/drawing/2014/main" id="{0A43DEFE-26E5-4A1B-B53C-6CA16BAC2C9A}"/>
              </a:ext>
            </a:extLst>
          </p:cNvPr>
          <p:cNvGrpSpPr/>
          <p:nvPr/>
        </p:nvGrpSpPr>
        <p:grpSpPr>
          <a:xfrm>
            <a:off x="4831473" y="4351842"/>
            <a:ext cx="4068453" cy="2257865"/>
            <a:chOff x="4831473" y="4351842"/>
            <a:chExt cx="4068453" cy="2257865"/>
          </a:xfrm>
        </p:grpSpPr>
        <p:sp>
          <p:nvSpPr>
            <p:cNvPr id="13" name="Afgeronde rechthoek 12"/>
            <p:cNvSpPr/>
            <p:nvPr/>
          </p:nvSpPr>
          <p:spPr>
            <a:xfrm>
              <a:off x="4831473" y="4351842"/>
              <a:ext cx="4068453" cy="2257865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11" name="Afbeelding 10">
              <a:hlinkClick r:id="rId4"/>
              <a:extLst>
                <a:ext uri="{FF2B5EF4-FFF2-40B4-BE49-F238E27FC236}">
                  <a16:creationId xmlns:a16="http://schemas.microsoft.com/office/drawing/2014/main" id="{90574D04-6CD3-48E8-8DBE-C90DA69034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48064" y="4502691"/>
              <a:ext cx="3253095" cy="195616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n object&#10;&#10;Description automatically generated">
            <a:extLst>
              <a:ext uri="{FF2B5EF4-FFF2-40B4-BE49-F238E27FC236}">
                <a16:creationId xmlns:a16="http://schemas.microsoft.com/office/drawing/2014/main" id="{F1D2A46A-ACE5-4CEE-BBCC-0F15D82C79C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198695-E3C8-4A7B-9835-295ED10E5FD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5C8C70-7EA1-4218-AA46-483218537D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3518</TotalTime>
  <Words>228</Words>
  <Application>Microsoft Office PowerPoint</Application>
  <PresentationFormat>Diavoorstelling (4:3)</PresentationFormat>
  <Paragraphs>43</Paragraphs>
  <Slides>5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307</cp:revision>
  <cp:lastPrinted>2018-07-20T06:43:01Z</cp:lastPrinted>
  <dcterms:created xsi:type="dcterms:W3CDTF">2018-03-09T07:58:17Z</dcterms:created>
  <dcterms:modified xsi:type="dcterms:W3CDTF">2023-02-04T08:20:55Z</dcterms:modified>
</cp:coreProperties>
</file>